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6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791E-C666-4459-8F3C-F9B4FB47E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BCDCF-BD18-47C0-9802-9C48F1997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38ED9-DD16-47C2-AAB2-F5190159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E16D3-39BB-4252-A800-1579B465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8CD4E-3A07-4AA7-A710-07B7B76C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547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21F1-9FF4-465E-8D10-248DE4FB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AC3B2-8528-40FF-9A81-81937F8CD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B4355-FD19-4151-9465-0C3FB816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71260-E36E-43FD-893D-AF3216AE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7E58F-0EA1-4101-8516-259293D1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5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B572C-0221-4743-9C2D-3BAD7FF72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821E8E-3499-4A0B-82A2-2481B7EB9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400D8-E6FF-4D8C-ADCB-8B7BA039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A143A-F78E-4F72-B1CA-C70EB383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AF3AB-9519-4118-923D-A168C59D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FAB9-FD46-4CD4-80E4-604E3139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2F88F-1595-4F36-82C9-5A1BBC7DC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35097-EA5E-4E7B-8091-73D606AA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2C4EA-5052-4500-B8E6-6C8F2B422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74A4F-07FA-4958-B57D-E0C04CC3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0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8F55-757E-424D-BA19-811F12B11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C66D1-B193-4E25-8B85-9BEF1F6C0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B6575-C1CE-459B-94EA-FB45CF75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97F1B-A8D6-4AC3-9211-A268E983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F93AB-2A20-4CCB-B5E2-07F4B73F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85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695E-7DA5-453D-88C8-A7A6934C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DCF82-3204-4649-834C-916D969DE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191B9-2A42-4D4B-A103-C8254BB6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53B56-7836-41DE-8607-DBEF5650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3C4BB-68FF-427B-92A2-BE43E0E5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9D983-2ABF-4B29-8AE9-07AEE335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85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AA98-A3CA-434A-ACD1-7D88CE8A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B2493-AF44-4392-9107-559E5FC90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EBBFD-ACC4-49AB-AB8B-DCAA789FB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0FE46-6116-45A9-BB94-64335FCCB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7674C-397B-47FC-A794-C97F8EAB8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2CD416-99B9-47E0-8449-B82683BA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C29D53-3F73-4CF2-9183-56FFCAAE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8D787-3E40-4F4A-A5BE-39E9D1B5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00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FD46-F8E2-4CF8-BB58-340E2FCC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72314-5893-4453-91B1-7987FDF9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FA607-4650-474D-ADE4-F1CE29E0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B150C-D499-470B-910C-74FADFC6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45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FCD7E-34E0-467C-AE90-F1DE43C9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7D2B7-8457-4008-948E-00EF0380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6F01C-ADFD-491A-86A2-E2E17089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0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E983-58AE-4756-896E-6A0E7F06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72A5D-DA90-4FFE-BFF3-50E6C27D7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20DB9-BBE3-4ADF-BE1A-8FA119B3B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22472-F879-4EB8-AC8E-0CDADEDA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B0D76-0614-421D-98FD-7471BDF2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72760-FEBA-49C3-93BE-D2A0AD57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6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B041-627E-4058-BEB6-3B34ACE9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16214-7845-47DF-98B0-B0BBA90F6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6D1A0-CC8C-4D4F-A2A6-9A7FDB879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27CA4-41FD-4E36-B409-0AC60930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D17D9-817B-406E-8B36-CE452DE0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26A84-0747-42D3-98E9-4D2624F9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55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C38AC-F70D-4774-ABB0-16C21C5F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1F063-7978-4DFA-8F8D-CD2CA61FE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F93A-6B91-487A-84A7-F59D23D5E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D55A-CDED-430D-8FBE-7AB1DE1AC3B6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B3505-C4ED-45BA-A797-081CECE8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FB26B-B217-43C1-8EE8-D1364AF04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7DC3-806F-42C3-995C-675E733E27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6BB51-F9B1-4140-BA2C-BA92DD84E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84" y="0"/>
            <a:ext cx="928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835AE-8F89-43F3-A32C-30AA507A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34" y="320881"/>
            <a:ext cx="1997998" cy="1995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30D47-C4C4-48DE-9AB7-C5637A4B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8" y="4525720"/>
            <a:ext cx="1992187" cy="1995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4E4A4-E3FC-494A-8D16-FC29585E2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68" y="4525720"/>
            <a:ext cx="2006886" cy="1995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5D28C8-3123-44D4-8C1D-BB334CE50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500" y="2447094"/>
            <a:ext cx="1974566" cy="1995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996EA-48AB-4566-8443-2CE0BCBB7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838" y="2439015"/>
            <a:ext cx="1995089" cy="1995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BC2E41-A7AD-441B-994D-E256C2D9F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603" y="4637800"/>
            <a:ext cx="2002413" cy="1995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2983AC-C0CB-4CAD-A692-5B63E867C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707" y="2423301"/>
            <a:ext cx="2002413" cy="1995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EBB544-91A8-46F6-B827-BDDFAE9F1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44" y="320881"/>
            <a:ext cx="1993630" cy="1995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3A4EFF-243D-42BE-A199-48FADD0CB5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0310" y="352312"/>
            <a:ext cx="2014146" cy="1995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A0DBDA-6BF5-46CC-97FC-FECE2BEB9E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4771" y="4706920"/>
            <a:ext cx="1993630" cy="1984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5A4CF3-8118-4B4A-BAD6-AFFDFD883E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500" y="362929"/>
            <a:ext cx="2361804" cy="1984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531363-AC85-4EF1-BB20-6C1632C490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4771" y="2404119"/>
            <a:ext cx="1883544" cy="19841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CA8A01-FA9F-4841-814D-45D9876353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6492" y="4706920"/>
            <a:ext cx="1658713" cy="19841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0236A2-FCDB-4ADD-9E30-224389DA89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7380" y="2471568"/>
            <a:ext cx="2221058" cy="19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9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26BEA-9CAF-4E76-9F19-1B82F405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535" y="0"/>
            <a:ext cx="972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8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31219-E61D-4C42-A6C3-84F0047B3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24" y="0"/>
            <a:ext cx="966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05A43-0998-4E5D-B96A-3A143A04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214441"/>
            <a:ext cx="5216393" cy="1719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66DECC-C8CB-450C-A8B8-9429ABBE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5" y="1934304"/>
            <a:ext cx="5094515" cy="1720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B528D-59A8-4670-B0C1-EA3D6F440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5" y="4152406"/>
            <a:ext cx="4644571" cy="1542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400D0E-3FE2-471D-B18D-93D480AA4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712" y="2504310"/>
            <a:ext cx="2657475" cy="3619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FA0EB2-A72A-48FE-A3A6-78460758B2B7}"/>
              </a:ext>
            </a:extLst>
          </p:cNvPr>
          <p:cNvSpPr txBox="1"/>
          <p:nvPr/>
        </p:nvSpPr>
        <p:spPr>
          <a:xfrm>
            <a:off x="8643936" y="1494970"/>
            <a:ext cx="307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Used for highlights in menus/ instructions etc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3B3FB6-1942-4698-8754-D3830EB23D52}"/>
              </a:ext>
            </a:extLst>
          </p:cNvPr>
          <p:cNvSpPr/>
          <p:nvPr/>
        </p:nvSpPr>
        <p:spPr>
          <a:xfrm>
            <a:off x="8142514" y="899886"/>
            <a:ext cx="3933372" cy="5675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78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83D09-79EF-4AC4-9801-CEDB80376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8" t="5355" r="32782" b="4232"/>
          <a:stretch/>
        </p:blipFill>
        <p:spPr>
          <a:xfrm>
            <a:off x="887181" y="864111"/>
            <a:ext cx="3537732" cy="5392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EAB72-A94B-4625-8F7A-0F9FEEEF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11534" r="20441" b="14057"/>
          <a:stretch/>
        </p:blipFill>
        <p:spPr>
          <a:xfrm>
            <a:off x="6096000" y="1005790"/>
            <a:ext cx="4569754" cy="53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60E8A-3A13-40D6-B8C0-B32B3EE1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9" t="32934" r="11670" b="10133"/>
          <a:stretch/>
        </p:blipFill>
        <p:spPr>
          <a:xfrm>
            <a:off x="705854" y="471615"/>
            <a:ext cx="10909292" cy="59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2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04D56-F09E-45A2-ADFB-AE87A9D3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364" y="781117"/>
            <a:ext cx="8980862" cy="55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4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21F56-492F-4226-8675-E7CA657AE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7" b="12080"/>
          <a:stretch/>
        </p:blipFill>
        <p:spPr>
          <a:xfrm>
            <a:off x="192506" y="240997"/>
            <a:ext cx="5903494" cy="6376006"/>
          </a:xfrm>
          <a:prstGeom prst="rect">
            <a:avLst/>
          </a:prstGeom>
        </p:spPr>
      </p:pic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B3C09E1-9483-497D-8EB1-C6F7F88C2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2250" y="1037998"/>
            <a:ext cx="6376006" cy="47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8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Jed Brown</dc:creator>
  <cp:lastModifiedBy>Gemma Koch</cp:lastModifiedBy>
  <cp:revision>5</cp:revision>
  <dcterms:created xsi:type="dcterms:W3CDTF">2021-02-08T11:07:32Z</dcterms:created>
  <dcterms:modified xsi:type="dcterms:W3CDTF">2021-02-08T21:02:01Z</dcterms:modified>
</cp:coreProperties>
</file>